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3" r:id="rId11"/>
    <p:sldId id="274" r:id="rId12"/>
    <p:sldId id="275" r:id="rId13"/>
    <p:sldId id="276" r:id="rId14"/>
    <p:sldId id="27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FB7F47-6368-2E2C-7F6F-E4459C3D4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E0C1A7-7C75-ECD0-D11C-8E36CC14B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AEF23B-8750-E412-3DF9-B8B75649A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6BFD31-F078-8697-96EB-AD99626E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5B2ED2-4715-CC2B-2030-44E4E0CD9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33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004DF-37AE-DB71-7113-3BB402F17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D7CF41-3C74-DA01-9092-7F54E6FF98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440C76-15B7-B19F-F13D-050A79DA6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3B4278-E249-E2C2-8003-39805432C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A8D6FD-1344-48C6-99FF-1141E3FBD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703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699375A-B453-BF3D-3D83-4E482CF02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AE5F3A-E085-DDFC-AFD6-5D854E6DAF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E47D55-1667-F9C7-BB49-55150320D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52CC88-71CB-4684-2086-B01495B85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4DC5E3-F1D1-423B-B8B7-4B55150AB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58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F9039-1F9E-67A3-5063-2BB569B9C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116AB6-7FF1-ABA2-A041-C78275A02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886A1E-EE0D-3142-FF55-446BDF87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85692D-2771-17F7-87C4-6C46453CC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541106-D766-CA45-8895-4BDDFA784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50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DE2CB5-4CD4-BDF6-1249-042291D6F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4C93B9-9BF1-AA16-B236-FBD9934DC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6FD94-8CBE-1E9B-A5E0-4E9AA1DBC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00060A-FFE1-0BE4-4E07-169E8673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0761F5-CB0A-07DD-5DA1-51D082B1C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9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10C73F-1467-D808-EA0E-9ED1069DF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625C09-F6AF-3FCA-CBEC-2497CA6972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2D1D2C-C769-F39B-BA74-609A77F95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EA5848-72B8-CEA6-0C9E-77BCF560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EB1442-4FEF-6372-D93B-F29AC2798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0BF97A-1875-F905-9DAD-9CA32AE7D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30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74A429-D59A-49DE-65B4-D1C92930C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BE1124-6A1C-21AC-9A37-A23210EE2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E22AE62-0067-96C7-C994-83D4E4221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AD613B6-7E52-75CA-ED77-0532A38F6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F57C735-ADC8-5042-D2E5-DF2858164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50FEEE-6CA7-C8CD-2A17-FC3673C3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6EBF980-92AB-3E41-1B98-F7D7696CB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367CEE4-5B39-0783-BD2C-E46C8AB2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4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5B3E0A-B9C0-6A9D-90E6-C5FFC852F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E7A3EDC-A798-093A-E72C-7BCE2D07A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5B32AF-C84B-93F8-70D5-108AFB434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4949F5E-9118-646B-2993-420F4CEC9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227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ADDBDD3-9185-4BA4-04DA-18F9BC576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A6BD90B-66E8-E901-6105-1440D6911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5548A57-1A3D-8248-AA24-06AF149B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47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4665B5-4229-F28D-0FBA-649CCE336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1EA54-218C-6592-9A19-3C35DE4C4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9D0BAC-396F-9E3D-9249-E4682365C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D0FB0A-D106-7218-679E-13EE87B92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954E45-33AF-FBF4-6706-AC382254F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B5711B-6582-75F8-1CBD-61C1BE3F8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21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1168F7-D843-1C47-32F1-26DF2AA4D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C851EFA-5C8F-1CEE-2693-076D6335D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BC7675-FB41-74DB-FDD7-D66A8A21D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5B8E1E-30B9-EA84-F523-E8A7086E8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96550F-4E5E-C40B-2A34-3FFD1C92E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E87370-E7D7-29B6-D292-D9EEBE9A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210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D96BF-B505-6540-6142-E25064ED3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B19950-25A9-B8B4-8CC3-0E3A0DE86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B0D71F-AC20-51F3-38C8-37312C86A0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E2D4-7FB6-4530-BA9C-7AA6DDD1F37D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72F7A7-805E-2756-92B9-B80F2183C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0C4802-79A1-9447-0E1E-89906951B8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9D1C6-1928-45D9-9E3A-AA9B963F9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75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B54A06-9350-41B4-9EEB-D1E132F33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269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C75C425-50C3-3A0E-2DDC-EB1F74E54C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832" y="1152144"/>
            <a:ext cx="10085831" cy="490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17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869FC-1B27-DECD-14A6-78B6AFBCD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845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AE5C6FA0-5538-51D8-D4AB-CFF4A89DC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1371600"/>
            <a:ext cx="10515600" cy="51212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8DC25F-041B-A50D-E6F2-90C48BE98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4248" y="365125"/>
            <a:ext cx="6995160" cy="878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295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8EFC6B-7FA5-A962-4B8B-B0421E7C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89721BE-70E6-AF57-940D-9876D606F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5216" y="1362074"/>
            <a:ext cx="11128248" cy="500530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5D3B12-B7FD-F2C2-C1EC-8143F1DFE8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7480" y="490622"/>
            <a:ext cx="7518259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0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2281-9F75-C93B-493A-C367A7855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57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284DF2FD-D066-FDCB-0EF0-3838385A50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8408" y="1433990"/>
            <a:ext cx="10363649" cy="496681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71CA9E-4E1B-28E7-4C01-AA7F18F78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624" y="365125"/>
            <a:ext cx="8842247" cy="69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182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65B27-FCBD-A091-4EA8-DBF65D541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73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E87BB7A6-8CD4-6107-984C-D75496F511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5216" y="1308228"/>
            <a:ext cx="10579608" cy="47451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1EA54D7-B0E8-3075-48D6-1A9D4FEFF9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539497"/>
            <a:ext cx="10177272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087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40BF28-8B45-12AF-7062-B4F578EC6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B94A46-68CD-6E54-F092-20271C766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94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993E64-6EEA-6E1E-80CC-396EE3021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810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904F642-BB67-20A1-CDEF-D819C2F585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713232"/>
            <a:ext cx="10390632" cy="570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252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5A054-F3A6-3ABF-DE71-44322CA09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99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5D81A7A-6BE4-9D67-3817-C27FCC82F7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2688" y="1380744"/>
            <a:ext cx="10241280" cy="365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53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F0946-898B-36E8-6FA4-44B666D99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553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AF2BA18-149F-8373-8B82-E91F68243B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0976" y="1152144"/>
            <a:ext cx="10597896" cy="447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404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D7744-BDA3-F30B-9589-CFD44F608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68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5D58B93-367B-3D9C-7911-E6524FCC70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0664" y="1088136"/>
            <a:ext cx="10789920" cy="423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51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27A89A-3B1C-B864-EFC5-47DB3AE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24BD4E4-3D61-A585-D2CA-39D64CC840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8216" y="1856232"/>
            <a:ext cx="8558783" cy="349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205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F67422-CAF6-1C42-18DC-CFC05F734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4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259D1B5-C3CF-CC51-277E-76A5A3B5F8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4944" y="1023938"/>
            <a:ext cx="10762487" cy="5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07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455F8E-E916-1456-37F0-BEB1EABAF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40F917-7793-6C84-F239-722370E94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DAE7814-B1E8-E690-2A82-68A786E43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984" y="2147708"/>
            <a:ext cx="10213848" cy="3494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22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0E899-13D0-A8C4-9220-06361CACC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CFFBDF9F-502C-7A63-8A72-2BB285437E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8096" y="1453832"/>
            <a:ext cx="10844783" cy="518471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693343F-4757-ADE5-9D43-87B18C957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6272" y="365126"/>
            <a:ext cx="7818120" cy="86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6277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Широкоэкранный</PresentationFormat>
  <Paragraphs>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6</cp:revision>
  <dcterms:created xsi:type="dcterms:W3CDTF">2025-11-16T18:24:22Z</dcterms:created>
  <dcterms:modified xsi:type="dcterms:W3CDTF">2025-11-16T18:42:15Z</dcterms:modified>
</cp:coreProperties>
</file>