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164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4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44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5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5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9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6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8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37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46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4B03-4230-4D11-A5CE-531F7D8968D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C2CDCF-FC60-42AA-93C4-E10330BE1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9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4863" y="390525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в первые классы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2514" y="2653306"/>
            <a:ext cx="8469312" cy="112628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школы №113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199" y="17570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отказа в приёме документов для зачисления в образовательную организацию являются: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6942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лица, не относящегося к категории заявителей;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 в образовательную организацию документов, необходимых для получения услуги;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свободных мест в образовательной организации;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электронной системе заявления, содержащего идентичные данные ребёнка (идентичные фамилия, имя, отчество, дату рождения и реквизиты свидетельства о рождении ребёнка);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достижению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ребёнок зачислен в первый класс ГБОУ школы № 113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2603" y="2209800"/>
            <a:ext cx="4992329" cy="409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01.04.2022 – 30.06.2022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организацию зачисляются: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ети, имеющие преимущественное право зачисления на обучение в образовательную организацию;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ети, проживающие на закрепленной территории.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4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06.07.2022 – 05.09.2022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гражданами, чьи дети не проживают на закреплённой территории.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критерии приема: наличие свободных мест, дата подачи заявления.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8488679" cy="128089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в первые классы образовательных организаций Санкт-Петербурга включает три процедуры: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11680" y="3855721"/>
            <a:ext cx="8488680" cy="9143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оригиналов документов в образовательную организацию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1680" y="2453640"/>
            <a:ext cx="8488680" cy="990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электронного заявления родителями (законными представителями)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11680" y="5143500"/>
            <a:ext cx="848868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образовательной организацией решения о зачислении ребёнка в первый класс или об отказе в зачислении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070282" y="3425190"/>
            <a:ext cx="371475" cy="411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70282" y="4732019"/>
            <a:ext cx="371475" cy="411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247104"/>
            <a:ext cx="8911687" cy="94971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электронного заявления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955897" y="3323490"/>
            <a:ext cx="4603164" cy="22244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Регистрация/авторизация на портале;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формы электронного заявления;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принятии на обработку заявления;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приглашении/отказе в зачислении в образовательную организацию.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56601" y="1341289"/>
            <a:ext cx="2034900" cy="1679467"/>
          </a:xfrm>
          <a:prstGeom prst="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858000" y="3323490"/>
            <a:ext cx="4646611" cy="26640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заявления специалистом МФЦ;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родителем (законным представителем) документов: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удостоверяющий личность;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свидетельство о рождении ребёнка/документ   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подтверждающий родство;</a:t>
            </a:r>
          </a:p>
          <a:p>
            <a:r>
              <a:rPr lang="ru-RU" sz="1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приёме заявления;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приглашении/ отказе в зачислении в образовательную организацию.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730" y="1341289"/>
            <a:ext cx="1767150" cy="1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оригиналов документов в образовательную организацию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7885" y="2133600"/>
            <a:ext cx="908672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(законный представитель) получает приглашение в общеобразовательную организацию с указанием даты и времени приёма оригиналов документы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этап: не ранее 30 рабочих дней с даты начала приёма, но не позднее 30 июня текущего года;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этап: не ранее 10 рабочих дней с даты начала приёма, но не позднее 30 рабочих дней со дня подачи заявления;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68640" y="4450080"/>
            <a:ext cx="3164644" cy="2301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родитель(законный представитель) не получил приглашение, он вправе обратиться в ОУ для получения информации.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Предоставляемые документы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1240" y="1234440"/>
            <a:ext cx="9203372" cy="4676782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 родителя (законного представителя) ребёнка;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ребенка;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проживание ребёнка на закреплённое территории;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преимущественное право (при наличии).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5226" y="4306249"/>
            <a:ext cx="4053840" cy="211646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(законный представитель) имеет возможность одновременно подать электронное заявление в несколько ОУ (от 1 до 3), расположенных на закреплённой территории.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22765" y="4306249"/>
            <a:ext cx="4053840" cy="211646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электронного заявления в первый класс нескольких ОУ и получении приглашений из нескольких 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оригиналы документов предоставляются в одну образовательную организацию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671944" y="5059680"/>
            <a:ext cx="778828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28800" y="426720"/>
            <a:ext cx="4221480" cy="1950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зачислении или об отказе в зачислении ребёнка принимается после прохождения процедуры 1 и 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56760" y="2377440"/>
            <a:ext cx="4221480" cy="19507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оформляется приказом образовательного учреждения в течение 3 рабочих дней после завершения приёма заявлений.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55180" y="4328160"/>
            <a:ext cx="4061460" cy="20269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отказе направляется в течение 3 рабочих дней после принятия решения об отказе.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910840" y="2377440"/>
            <a:ext cx="1645920" cy="15697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509260" y="4328160"/>
            <a:ext cx="1645920" cy="16916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28727" y="559778"/>
            <a:ext cx="4313864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о зачислении в первый класс размещаются на информационном стенде образовательно учреждения в день их издания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более подробной информацией по организации приёма в первые классы ОУ Санкт-Петербурга вы можете ознакомиться на следующих сайтах: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9055" y="559778"/>
            <a:ext cx="4313864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отказе родитель (законные представитель) может обратиться: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образования администрации района Санкт-Петербурга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территории которого проживает ребёнок, для получения информации о наличии свободных мест в ОУ;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районную конфликтную комиссию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спорных вопросов при определении образовательной программы или выбора ОУ.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52" y="4666626"/>
            <a:ext cx="1311975" cy="13042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715" y="4666626"/>
            <a:ext cx="1320900" cy="13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611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Приём в первые классы</vt:lpstr>
      <vt:lpstr>1 этап 01.04.2022 – 30.06.2022</vt:lpstr>
      <vt:lpstr>2 этап 06.07.2022 – 05.09.2022</vt:lpstr>
      <vt:lpstr>Приём в первые классы образовательных организаций Санкт-Петербурга включает три процедуры:</vt:lpstr>
      <vt:lpstr>Способы подачи электронного заявления</vt:lpstr>
      <vt:lpstr>Предоставление оригиналов документов в образовательную организацию</vt:lpstr>
      <vt:lpstr>Предоставляемые документы</vt:lpstr>
      <vt:lpstr>Презентация PowerPoint</vt:lpstr>
      <vt:lpstr>Презентация PowerPoint</vt:lpstr>
      <vt:lpstr>Основания для отказа в приёме документов для зачисления в образовательную организацию являются:</vt:lpstr>
      <vt:lpstr>Ваш ребёнок зачислен в первый класс ГБОУ школы № 113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в первые классы</dc:title>
  <dc:creator>User</dc:creator>
  <cp:lastModifiedBy>User</cp:lastModifiedBy>
  <cp:revision>12</cp:revision>
  <dcterms:created xsi:type="dcterms:W3CDTF">2021-12-02T12:00:58Z</dcterms:created>
  <dcterms:modified xsi:type="dcterms:W3CDTF">2021-12-02T13:54:32Z</dcterms:modified>
</cp:coreProperties>
</file>