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75" r:id="rId9"/>
    <p:sldId id="274" r:id="rId10"/>
    <p:sldId id="267" r:id="rId11"/>
    <p:sldId id="276" r:id="rId12"/>
    <p:sldId id="268" r:id="rId13"/>
    <p:sldId id="27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C61BF2-04CB-4CA4-A4D1-27D4062E26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7A4FE1-65C5-4D19-B147-83F44756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7200" dirty="0" smtClean="0"/>
              <a:t>Памятники архитектуры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938260"/>
          </a:xfrm>
        </p:spPr>
        <p:txBody>
          <a:bodyPr/>
          <a:lstStyle/>
          <a:p>
            <a:r>
              <a:rPr lang="ru-RU" b="1" dirty="0" smtClean="0"/>
              <a:t>ОБЪЕКТЫ </a:t>
            </a:r>
            <a:br>
              <a:rPr lang="ru-RU" b="1" dirty="0" smtClean="0"/>
            </a:br>
            <a:r>
              <a:rPr lang="ru-RU" b="1" dirty="0" smtClean="0"/>
              <a:t>КУЛЬТУРНОГО НАСЛЕДИЯ ПРИМОРСКОГО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7200" dirty="0" err="1" smtClean="0"/>
              <a:t>Арт-объекты</a:t>
            </a:r>
            <a:endParaRPr lang="ru-RU" sz="7200" dirty="0" smtClean="0"/>
          </a:p>
          <a:p>
            <a:r>
              <a:rPr lang="ru-RU" sz="7200" dirty="0" smtClean="0"/>
              <a:t>Скульптура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938260"/>
          </a:xfrm>
        </p:spPr>
        <p:txBody>
          <a:bodyPr/>
          <a:lstStyle/>
          <a:p>
            <a:r>
              <a:rPr lang="ru-RU" b="1" dirty="0" smtClean="0"/>
              <a:t>ОБЪЕКТЫ </a:t>
            </a:r>
            <a:br>
              <a:rPr lang="ru-RU" b="1" dirty="0" smtClean="0"/>
            </a:br>
            <a:r>
              <a:rPr lang="ru-RU" b="1" dirty="0" smtClean="0"/>
              <a:t>КУЛЬТУРНОГО НАСЛЕДИЯ ПРИМОРСКОГО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Место, где 27 января 1837 г. состоялась дуэль А.С. Пушкина </a:t>
            </a:r>
            <a:br>
              <a:rPr lang="ru-RU" b="1" dirty="0" smtClean="0"/>
            </a:br>
            <a:r>
              <a:rPr lang="ru-RU" b="1" dirty="0" smtClean="0"/>
              <a:t>с Э. Дантесом. Обелиск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652120" y="2276872"/>
            <a:ext cx="3056016" cy="410445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Коломяжский</a:t>
            </a:r>
            <a:r>
              <a:rPr lang="ru-RU" dirty="0" smtClean="0"/>
              <a:t> проспект</a:t>
            </a:r>
          </a:p>
          <a:p>
            <a:pPr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1937 г. (обелиск), </a:t>
            </a:r>
            <a:r>
              <a:rPr lang="ru-RU" dirty="0" err="1" smtClean="0"/>
              <a:t>арх-ры</a:t>
            </a:r>
            <a:r>
              <a:rPr lang="ru-RU" dirty="0" smtClean="0"/>
              <a:t> А.И. </a:t>
            </a:r>
            <a:r>
              <a:rPr lang="ru-RU" dirty="0" err="1" smtClean="0"/>
              <a:t>Лапиров</a:t>
            </a:r>
            <a:r>
              <a:rPr lang="ru-RU" dirty="0" smtClean="0"/>
              <a:t>, Е.И. </a:t>
            </a:r>
            <a:r>
              <a:rPr lang="ru-RU" dirty="0" err="1" smtClean="0"/>
              <a:t>Катонин</a:t>
            </a:r>
            <a:r>
              <a:rPr lang="ru-RU" dirty="0" smtClean="0"/>
              <a:t>,                  </a:t>
            </a:r>
            <a:r>
              <a:rPr lang="ru-RU" dirty="0" err="1" smtClean="0"/>
              <a:t>ск</a:t>
            </a:r>
            <a:r>
              <a:rPr lang="ru-RU" dirty="0" smtClean="0"/>
              <a:t>. М.Г. </a:t>
            </a:r>
            <a:r>
              <a:rPr lang="ru-RU" dirty="0" err="1" smtClean="0"/>
              <a:t>Манизер</a:t>
            </a:r>
            <a:r>
              <a:rPr lang="ru-RU" dirty="0" smtClean="0"/>
              <a:t>, 1962 г..                         Памятник истории.</a:t>
            </a:r>
            <a:endParaRPr lang="ru-RU" dirty="0"/>
          </a:p>
        </p:txBody>
      </p:sp>
      <p:pic>
        <p:nvPicPr>
          <p:cNvPr id="40962" name="Picture 2" descr="ÐÐµÑÑÐ¾, Ð³Ð´Ðµ 27 ÑÐ½Ð²Ð°ÑÑ 1837 Ð³. ÑÐ¾ÑÑÐ¾ÑÐ»Ð°ÑÑ Ð´ÑÑÐ»Ñ Ð¿Ð¾ÑÑÐ° Ð.Ð¡. ÐÑÑÐºÐ¸Ð½Ð° Ñ Ð­. ÐÐ°Ð½ÑÐµÑÐ¾Ð¼. ÐÐ±ÐµÐ»Ð¸ÑÐ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89654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А.С.Пушкину </a:t>
            </a:r>
            <a:br>
              <a:rPr lang="ru-RU" dirty="0" smtClean="0"/>
            </a:br>
            <a:r>
              <a:rPr lang="ru-RU" dirty="0" smtClean="0"/>
              <a:t>на станции метро «Черная речка»</a:t>
            </a:r>
            <a:endParaRPr lang="ru-RU" dirty="0"/>
          </a:p>
        </p:txBody>
      </p:sp>
      <p:pic>
        <p:nvPicPr>
          <p:cNvPr id="24578" name="Picture 2" descr="https://cityguide-spb.ru/wp-content/uploads/2017/03/metro_spb_line2_chyornaya_rechka_pushkin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344816" cy="4865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Серафимовское</a:t>
            </a:r>
            <a:r>
              <a:rPr lang="ru-RU" sz="4000" dirty="0" smtClean="0"/>
              <a:t> кладбище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331640" y="5301208"/>
            <a:ext cx="7376496" cy="13681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Братские могилы </a:t>
            </a:r>
            <a:br>
              <a:rPr lang="ru-RU" sz="2800" dirty="0" smtClean="0"/>
            </a:br>
            <a:r>
              <a:rPr lang="ru-RU" sz="2800" dirty="0" smtClean="0"/>
              <a:t>защитников и жителей г.Ленинграда, погибших во время блокады 1941-1944 гг.</a:t>
            </a:r>
            <a:endParaRPr lang="ru-RU" dirty="0"/>
          </a:p>
        </p:txBody>
      </p:sp>
      <p:pic>
        <p:nvPicPr>
          <p:cNvPr id="1032" name="Picture 8" descr="https://im0-tub-ru.yandex.net/i?id=b85c0f4ef8003cc1e63251fe0fcfafce-l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защитникам ленинградского неба на фронтовом аэродроме "Сосновка".</a:t>
            </a:r>
            <a:endParaRPr lang="ru-RU" dirty="0"/>
          </a:p>
        </p:txBody>
      </p:sp>
      <p:pic>
        <p:nvPicPr>
          <p:cNvPr id="26626" name="Picture 2" descr="http://photos.wikimapia.org/p/00/00/45/77/7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26822"/>
            <a:ext cx="6169868" cy="462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Скульптурная композиция </a:t>
            </a:r>
            <a:br>
              <a:rPr lang="ru-RU" dirty="0" smtClean="0"/>
            </a:br>
            <a:r>
              <a:rPr lang="ru-RU" dirty="0" smtClean="0"/>
              <a:t>«Бегущие дети» </a:t>
            </a:r>
            <a:br>
              <a:rPr lang="ru-RU" dirty="0" smtClean="0"/>
            </a:br>
            <a:r>
              <a:rPr lang="ru-RU" dirty="0" smtClean="0"/>
              <a:t>станция метро «Пионерская»</a:t>
            </a:r>
            <a:endParaRPr lang="ru-RU" dirty="0"/>
          </a:p>
        </p:txBody>
      </p:sp>
      <p:pic>
        <p:nvPicPr>
          <p:cNvPr id="27654" name="Picture 6" descr="Ð¡Ð°Ð½ÐºÑ-ÐÐµÑÐµÑÐ±ÑÑÐ³, Ð¾ÐºÐ¾Ð»Ð¾ ÑÑ.Ð¼.ÐÐ¸Ð¾Ð½ÐµÑÑÐºÐ°Ñ _ Ð¡ÐºÑÐ»ÑÐ¿ÑÑÑÐ½Ð°Ñ ÐºÐ¾Ð¼Ð¿Ð¾Ð·Ð¸ÑÐ¸Ñ &quot;ÐÐµÐ³ÑÑÐ¸Ðµ Ð´ÐµÑÐ¸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err="1" smtClean="0"/>
              <a:t>Арт-объект</a:t>
            </a:r>
            <a:r>
              <a:rPr lang="ru-RU" dirty="0" smtClean="0"/>
              <a:t> «Пушкин ушел»</a:t>
            </a:r>
            <a:endParaRPr lang="ru-RU" dirty="0"/>
          </a:p>
        </p:txBody>
      </p:sp>
      <p:pic>
        <p:nvPicPr>
          <p:cNvPr id="28674" name="Picture 2" descr="https://godliteratury.ru/wp-content/uploads/2017/08/Pushkin-ush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00212" cy="500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Сквер Ольги Берггольц</a:t>
            </a:r>
            <a:endParaRPr lang="ru-RU" dirty="0"/>
          </a:p>
        </p:txBody>
      </p:sp>
      <p:pic>
        <p:nvPicPr>
          <p:cNvPr id="29698" name="Picture 2" descr="https://asninfo.ru/images/news/119852ad/dc43c6af97eed481ed1b6d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74" y="1524000"/>
            <a:ext cx="808585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ликвидаторам чернобыльской катастрофы</a:t>
            </a:r>
            <a:endParaRPr lang="ru-RU" dirty="0"/>
          </a:p>
        </p:txBody>
      </p:sp>
      <p:pic>
        <p:nvPicPr>
          <p:cNvPr id="30722" name="Picture 2" descr="http://st-roll.ru/wp-content/uploads/2011/08/IMG_1513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/>
              <a:t>Дача Салтыковых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59936" cy="5187280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улица Академика Крылова, 4, улица Савушкина, 4, 6, 8, 10, Приморский проспект, 3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1837-1840 гг., арх. П.С. Садовников, 1843-1847 гг., арх. Г.Э. Боссе, сер. XX в., 1991-1996 гг. (реставрация). Памятник архитектуры.</a:t>
            </a:r>
            <a:endParaRPr lang="ru-RU" dirty="0"/>
          </a:p>
        </p:txBody>
      </p:sp>
      <p:pic>
        <p:nvPicPr>
          <p:cNvPr id="1026" name="Picture 2" descr="ÐÐ°ÑÐ° Ð.Ð. Ð¡Ð°Ð»ÑÑÐºÐ¾Ð²Ð¾Ð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238962" cy="2808312"/>
          </a:xfrm>
          <a:prstGeom prst="rect">
            <a:avLst/>
          </a:prstGeom>
          <a:noFill/>
        </p:spPr>
      </p:pic>
      <p:pic>
        <p:nvPicPr>
          <p:cNvPr id="1028" name="Picture 4" descr="ÐÐ³ÑÐ°Ð´Ð° Ñ ÑÐ°Ð´Ð¾Ð²ÑÐ¼Ð¸ Ð²Ð¾ÑÐ¾Ñ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/>
              <a:t>Дача Головина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5157192"/>
            <a:ext cx="9217024" cy="1442864"/>
          </a:xfrm>
        </p:spPr>
        <p:txBody>
          <a:bodyPr>
            <a:normAutofit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Выборгская набережная, 63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1770-е гг., 1823-1824 гг., арх. Л.И. Шарлемань. Памятник архитектуры.</a:t>
            </a:r>
            <a:endParaRPr lang="ru-RU" dirty="0"/>
          </a:p>
        </p:txBody>
      </p:sp>
      <p:pic>
        <p:nvPicPr>
          <p:cNvPr id="39938" name="Picture 2" descr="ÐÐ°Ñ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44725"/>
            <a:ext cx="5616624" cy="4212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Церковь </a:t>
            </a:r>
            <a:br>
              <a:rPr lang="ru-RU" b="1" dirty="0" smtClean="0"/>
            </a:br>
            <a:r>
              <a:rPr lang="ru-RU" b="1" dirty="0" smtClean="0"/>
              <a:t>Благовещения Пресвятой Богородицы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5229200"/>
            <a:ext cx="8240592" cy="1368152"/>
          </a:xfrm>
        </p:spPr>
        <p:txBody>
          <a:bodyPr>
            <a:normAutofit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Приморский проспект, 79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1805-1808 гг., арх. В.О. Мочульский, 1900-1901 гг., арх. В.К. Теплов. Памятник архитектуры.</a:t>
            </a:r>
            <a:endParaRPr lang="ru-RU" dirty="0"/>
          </a:p>
        </p:txBody>
      </p:sp>
      <p:pic>
        <p:nvPicPr>
          <p:cNvPr id="41986" name="Picture 2" descr="Ð¦ÐµÑÐºÐ¾Ð²Ñ ÐÐ»Ð°Ð³Ð¾Ð²ÐµÑÐµÐ½Ð¸Ñ ÐÑÐµÑÐ²ÑÑÐ¾Ð¹ ÐÐ¾Ð³Ð¾ÑÐ¾Ð´Ð¸ÑÑ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31584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algn="ctr"/>
            <a:r>
              <a:rPr lang="ru-RU" b="1" dirty="0" smtClean="0"/>
              <a:t>Буддийский храм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5373216"/>
            <a:ext cx="8312600" cy="1224136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Приморский проспект, 91, 93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1909-1915 гг., арх. Г.В. Барановский,                   арх. Н.М. Березовский. Памятник архитектуры.</a:t>
            </a:r>
            <a:endParaRPr lang="ru-RU" dirty="0"/>
          </a:p>
        </p:txBody>
      </p:sp>
      <p:pic>
        <p:nvPicPr>
          <p:cNvPr id="43010" name="Picture 2" descr="Ð¥ÑÐ°Ð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88632" cy="3818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Военно-морская академия </a:t>
            </a:r>
            <a:br>
              <a:rPr lang="ru-RU" b="1" dirty="0" smtClean="0"/>
            </a:br>
            <a:r>
              <a:rPr lang="ru-RU" b="1" dirty="0" smtClean="0"/>
              <a:t>имени А.Н. Крылова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27584" y="5345832"/>
            <a:ext cx="7880552" cy="15121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</a:t>
            </a:r>
            <a:r>
              <a:rPr lang="ru-RU" dirty="0" err="1" smtClean="0"/>
              <a:t>Ушаковская</a:t>
            </a:r>
            <a:r>
              <a:rPr lang="ru-RU" dirty="0" smtClean="0"/>
              <a:t> набережная, 17, улица Академика Крылова, 1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1938-1941 гг., </a:t>
            </a:r>
            <a:r>
              <a:rPr lang="ru-RU" dirty="0" err="1" smtClean="0"/>
              <a:t>арх-ры</a:t>
            </a:r>
            <a:r>
              <a:rPr lang="ru-RU" dirty="0" smtClean="0"/>
              <a:t> А.И. Васильев, А.П. Романовский, 1950 г.. Памятник архитектуры. </a:t>
            </a:r>
          </a:p>
          <a:p>
            <a:r>
              <a:rPr lang="ru-RU" dirty="0" smtClean="0"/>
              <a:t>С 2008 г. - Военно-морская академия имени Н.Г. Кузнецова.</a:t>
            </a:r>
            <a:endParaRPr lang="ru-RU" dirty="0"/>
          </a:p>
        </p:txBody>
      </p:sp>
      <p:pic>
        <p:nvPicPr>
          <p:cNvPr id="46082" name="Picture 2" descr="ÐÐ¾ÐµÐ½Ð½Ð¾-Ð¼Ð¾ÑÑÐºÐ°Ñ Ð°ÐºÐ°Ð´ÐµÐ¼Ð¸Ñ Ð¸Ð¼ÐµÐ½Ð¸ Ð.Ð. ÐÑÑÐ»Ð¾Ð²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54325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ru-RU" dirty="0" smtClean="0"/>
              <a:t>Доходные дома</a:t>
            </a:r>
            <a:endParaRPr lang="ru-RU" dirty="0"/>
          </a:p>
        </p:txBody>
      </p:sp>
      <p:pic>
        <p:nvPicPr>
          <p:cNvPr id="47106" name="Picture 2" descr="ÐÐ¾ÑÐ¾Ð´Ð½ÑÐ¹ Ð´Ð¾Ð¼ Ð.Ð. ÐÐ¾ÑÑÐ½ÐµÐ²Ð¾Ð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132605" cy="2737850"/>
          </a:xfrm>
          <a:prstGeom prst="rect">
            <a:avLst/>
          </a:prstGeom>
          <a:noFill/>
        </p:spPr>
      </p:pic>
      <p:pic>
        <p:nvPicPr>
          <p:cNvPr id="47108" name="Picture 4" descr="ÐÐ¾ÑÐ¾Ð´Ð½ÑÐ¹ Ð´Ð¾Ð¼ Ð.Ð. ÐÐ¾ÑÑÐ½ÐµÐ²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124744"/>
            <a:ext cx="4130270" cy="2736304"/>
          </a:xfrm>
          <a:prstGeom prst="rect">
            <a:avLst/>
          </a:prstGeom>
          <a:noFill/>
        </p:spPr>
      </p:pic>
      <p:sp>
        <p:nvSpPr>
          <p:cNvPr id="13" name="Содержимое 5"/>
          <p:cNvSpPr txBox="1">
            <a:spLocks/>
          </p:cNvSpPr>
          <p:nvPr/>
        </p:nvSpPr>
        <p:spPr>
          <a:xfrm>
            <a:off x="4499992" y="4005064"/>
            <a:ext cx="4176464" cy="2448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Доходный дом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600" b="1" dirty="0"/>
              <a:t>	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П.И. Поршневой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Адрес: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2600" dirty="0" smtClean="0"/>
              <a:t> </a:t>
            </a:r>
            <a:r>
              <a:rPr lang="ru-RU" sz="2600" dirty="0" smtClean="0"/>
              <a:t>                                             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набережная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Чёрной речки, 49,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Старобельская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улица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Описание: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1906-1907 гг.,                   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инж.-техн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М.А.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Цейль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Памятник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архитектуры.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467544" y="4005064"/>
            <a:ext cx="3888432" cy="24482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000" b="1" dirty="0"/>
              <a:t>Доходный дом </a:t>
            </a:r>
            <a:endParaRPr lang="ru-RU" sz="2000" b="1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000" b="1" dirty="0"/>
              <a:t>	</a:t>
            </a:r>
            <a:r>
              <a:rPr lang="ru-RU" sz="2000" b="1" dirty="0" smtClean="0"/>
              <a:t>Д.И</a:t>
            </a:r>
            <a:r>
              <a:rPr lang="ru-RU" sz="2000" b="1" dirty="0"/>
              <a:t>. </a:t>
            </a:r>
            <a:r>
              <a:rPr lang="ru-RU" sz="2000" b="1" dirty="0" smtClean="0"/>
              <a:t>Поршнева</a:t>
            </a:r>
            <a:endParaRPr lang="ru-RU" sz="2000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000" i="1" dirty="0"/>
              <a:t>	</a:t>
            </a:r>
            <a:r>
              <a:rPr lang="ru-RU" sz="2000" i="1" dirty="0" smtClean="0"/>
              <a:t>Адрес</a:t>
            </a:r>
            <a:r>
              <a:rPr lang="ru-RU" sz="2000" i="1" dirty="0"/>
              <a:t>:</a:t>
            </a:r>
            <a:r>
              <a:rPr lang="ru-RU" sz="2000" dirty="0"/>
              <a:t> </a:t>
            </a:r>
            <a:r>
              <a:rPr lang="ru-RU" sz="2000" dirty="0" smtClean="0"/>
              <a:t>                                           набережная </a:t>
            </a:r>
            <a:r>
              <a:rPr lang="ru-RU" sz="2000" dirty="0"/>
              <a:t>Чёрной речки, 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/>
              <a:t>Описание:</a:t>
            </a:r>
            <a:r>
              <a:rPr lang="ru-RU" sz="2000" dirty="0"/>
              <a:t> 1902 г., арх. М.Д. </a:t>
            </a:r>
            <a:r>
              <a:rPr lang="ru-RU" sz="2000" dirty="0" err="1"/>
              <a:t>Розензон</a:t>
            </a:r>
            <a:r>
              <a:rPr lang="ru-RU" sz="2000" dirty="0"/>
              <a:t>. </a:t>
            </a:r>
            <a:r>
              <a:rPr lang="ru-RU" sz="2000" dirty="0" smtClean="0"/>
              <a:t>                                     Памятник </a:t>
            </a:r>
            <a:r>
              <a:rPr lang="ru-RU" sz="2000" dirty="0"/>
              <a:t>архитектуры.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Часовня Благоверного князя Александра Невского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524000"/>
            <a:ext cx="377609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Построена в 1885 году по проекту архитектора Ф. Ф. фон </a:t>
            </a:r>
            <a:r>
              <a:rPr lang="ru-RU" dirty="0" err="1" smtClean="0"/>
              <a:t>Пирвица</a:t>
            </a:r>
            <a:r>
              <a:rPr lang="ru-RU" dirty="0" smtClean="0"/>
              <a:t> (по другим данным освящение часовни произошло уже 30 августа 1883 года). Строительство шло на пожертвования жителей </a:t>
            </a:r>
            <a:r>
              <a:rPr lang="ru-RU" dirty="0" err="1" smtClean="0"/>
              <a:t>Коломяг</a:t>
            </a:r>
            <a:r>
              <a:rPr lang="ru-RU" dirty="0" smtClean="0"/>
              <a:t>, которые молились об избавлении от вспыхнувшей эпидемии холеры.</a:t>
            </a:r>
            <a:endParaRPr lang="ru-RU" dirty="0"/>
          </a:p>
        </p:txBody>
      </p:sp>
      <p:pic>
        <p:nvPicPr>
          <p:cNvPr id="32770" name="Picture 2" descr="Chasovnya Kolomya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816424" cy="516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Храм Святого Великомученика Димитрия Солунского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63208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Деревянная церковь в историческом районе </a:t>
            </a:r>
            <a:r>
              <a:rPr lang="ru-RU" dirty="0" err="1" smtClean="0"/>
              <a:t>Коломяги</a:t>
            </a:r>
            <a:r>
              <a:rPr lang="ru-RU" dirty="0" smtClean="0"/>
              <a:t>. Адрес: 1-я Никитинская улица, </a:t>
            </a:r>
            <a:r>
              <a:rPr lang="ru-RU" dirty="0" err="1" smtClean="0"/>
              <a:t>д.№</a:t>
            </a:r>
            <a:r>
              <a:rPr lang="ru-RU" dirty="0" smtClean="0"/>
              <a:t> 1а, на углу 1-й Никитинской и </a:t>
            </a:r>
            <a:r>
              <a:rPr lang="ru-RU" dirty="0" err="1" smtClean="0"/>
              <a:t>Мигуновской</a:t>
            </a:r>
            <a:r>
              <a:rPr lang="ru-RU" dirty="0" smtClean="0"/>
              <a:t> улиц. Построена в 1905-1906 годах по проекту архитектора А. А. </a:t>
            </a:r>
            <a:r>
              <a:rPr lang="ru-RU" dirty="0" err="1" smtClean="0"/>
              <a:t>Всеславина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s://avatars.mds.yandex.net/get-altay/374295/2a0000015b2184f9a0f802ffd73977ce0f48/X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127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ОБЪЕКТЫ  КУЛЬТУРНОГО НАСЛЕДИЯ ПРИМОРСКОГО РАЙОНА</vt:lpstr>
      <vt:lpstr>Дача Салтыковых</vt:lpstr>
      <vt:lpstr>Дача Головина</vt:lpstr>
      <vt:lpstr>Церковь  Благовещения Пресвятой Богородицы</vt:lpstr>
      <vt:lpstr>Буддийский храм</vt:lpstr>
      <vt:lpstr>Военно-морская академия  имени А.Н. Крылова</vt:lpstr>
      <vt:lpstr>Доходные дома</vt:lpstr>
      <vt:lpstr>Часовня Благоверного князя Александра Невского</vt:lpstr>
      <vt:lpstr>Храм Святого Великомученика Димитрия Солунского </vt:lpstr>
      <vt:lpstr>ОБЪЕКТЫ  КУЛЬТУРНОГО НАСЛЕДИЯ ПРИМОРСКОГО РАЙОНА</vt:lpstr>
      <vt:lpstr>Место, где 27 января 1837 г. состоялась дуэль А.С. Пушкина  с Э. Дантесом. Обелиск</vt:lpstr>
      <vt:lpstr>Памятник А.С.Пушкину  на станции метро «Черная речка»</vt:lpstr>
      <vt:lpstr>Серафимовское кладбище </vt:lpstr>
      <vt:lpstr>Памятник защитникам ленинградского неба на фронтовом аэродроме "Сосновка".</vt:lpstr>
      <vt:lpstr>Скульптурная композиция  «Бегущие дети»  станция метро «Пионерская»</vt:lpstr>
      <vt:lpstr>Арт-объект «Пушкин ушел»</vt:lpstr>
      <vt:lpstr>Сквер Ольги Берггольц</vt:lpstr>
      <vt:lpstr>Памятник ликвидаторам чернобыльской катастрофы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 КУЛЬТУРНОГО НАСЛЕДИЯ ПРИМОРСКОГО РАЙОНА</dc:title>
  <dc:creator>Глинкина</dc:creator>
  <cp:lastModifiedBy>Глинкина</cp:lastModifiedBy>
  <cp:revision>47</cp:revision>
  <dcterms:created xsi:type="dcterms:W3CDTF">2018-04-03T14:36:09Z</dcterms:created>
  <dcterms:modified xsi:type="dcterms:W3CDTF">2018-04-10T14:20:04Z</dcterms:modified>
</cp:coreProperties>
</file>